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pozRlo5O6031MJ3l/pMkQnc4S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/>
              <a:t>God is groter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100">
                <a:solidFill>
                  <a:srgbClr val="F39430"/>
                </a:solidFill>
                <a:highlight>
                  <a:srgbClr val="FFFFFF"/>
                </a:highlight>
              </a:rPr>
              <a:t>1 Samuel 17:4</a:t>
            </a:r>
            <a:endParaRPr i="1" sz="1100">
              <a:solidFill>
                <a:srgbClr val="F39430"/>
              </a:solidFill>
              <a:highlight>
                <a:srgbClr val="FFFFFF"/>
              </a:highlight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100">
                <a:solidFill>
                  <a:srgbClr val="F39430"/>
                </a:solidFill>
                <a:highlight>
                  <a:srgbClr val="FFFFFF"/>
                </a:highlight>
              </a:rPr>
              <a:t>"Toen kwam er uit het kamp van de Filistijnen een sterke soldaat naar voren. Zijn naam was Goliat en hij kwam uit de stad Gat. Hij was bijna 3 meter lang."</a:t>
            </a:r>
            <a:endParaRPr i="1" sz="1100" u="none" cap="none" strike="noStrike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Opdracht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br>
              <a:rPr lang="nl" sz="1200"/>
            </a:b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Nodig: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Papieren ‘meetlint’ op de muur</a:t>
            </a:r>
            <a:endParaRPr sz="1200">
              <a:solidFill>
                <a:srgbClr val="271623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1623"/>
              </a:buClr>
              <a:buSzPts val="1200"/>
              <a:buChar char="●"/>
            </a:pP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Stiften of pennen</a:t>
            </a:r>
            <a:endParaRPr sz="1200">
              <a:solidFill>
                <a:srgbClr val="27162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Meet op hoe lang je bent, zet er een streepje bij met je naam. </a:t>
            </a:r>
            <a:b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</a:b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Bespreek daarna met elkaar de volgende vragen.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 door te praten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Hoeveel langer was Goliat dan dat jij bent?</a:t>
            </a:r>
            <a:endParaRPr sz="1200">
              <a:solidFill>
                <a:srgbClr val="271623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1623"/>
              </a:buClr>
              <a:buSzPts val="1200"/>
              <a:buChar char="●"/>
            </a:pPr>
            <a:r>
              <a:rPr lang="nl" sz="1200">
                <a:solidFill>
                  <a:srgbClr val="271623"/>
                </a:solidFill>
                <a:highlight>
                  <a:srgbClr val="FFFFFF"/>
                </a:highlight>
              </a:rPr>
              <a:t>In welke situatie kan het jou helpen om te bedenken dat God GROTER is?</a:t>
            </a:r>
            <a:endParaRPr b="1" sz="1200"/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6475" y="6906000"/>
            <a:ext cx="2305051" cy="127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